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4722-482F-4FD3-9706-0D9EB193994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3568-8A36-4A29-9B72-8683A6D0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7732-E99E-41D3-B332-BEBFED24111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2A48-6152-4DB6-A628-3FECB75D9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sr-ec/%D0%91%D1%80%D0%B0%D0%B7%D0%B8%D0%BB" TargetMode="External"/><Relationship Id="rId2" Type="http://schemas.openxmlformats.org/officeDocument/2006/relationships/hyperlink" Target="https://sr.wikipedia.org/wiki/201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r.wikipedia.org/sr-ec/%D0%91%D1%80%D0%B0%D0%B7%D0%B8%D0%BB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3"/>
            <a:ext cx="7772400" cy="1743087"/>
          </a:xfrm>
        </p:spPr>
        <p:txBody>
          <a:bodyPr>
            <a:normAutofit fontScale="90000"/>
          </a:bodyPr>
          <a:lstStyle/>
          <a:p>
            <a:r>
              <a:rPr lang="en-US" dirty="0"/>
              <a:t>EVROPSKI DAN JEZIKA (DR</a:t>
            </a:r>
            <a:r>
              <a:rPr lang="sr-Latn-RS" dirty="0"/>
              <a:t>Ž</a:t>
            </a:r>
            <a:r>
              <a:rPr lang="en-US" dirty="0"/>
              <a:t>AVA BRAZIL)</a:t>
            </a:r>
            <a:br>
              <a:rPr lang="sr-Cyrl-RS" dirty="0"/>
            </a:br>
            <a:r>
              <a:rPr lang="pt-PT" dirty="0"/>
              <a:t>DIA DA LÍNGUA EUROPEIA </a:t>
            </a:r>
            <a:r>
              <a:rPr lang="sr-Cyrl-RS" dirty="0"/>
              <a:t>(</a:t>
            </a:r>
            <a:r>
              <a:rPr lang="pt-PT" dirty="0"/>
              <a:t>BRASIL</a:t>
            </a:r>
            <a:r>
              <a:rPr lang="sr-Cyrl-RS" dirty="0"/>
              <a:t>)</a:t>
            </a:r>
            <a:br>
              <a:rPr lang="pt-BR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By:Milos</a:t>
            </a:r>
            <a:r>
              <a:rPr lang="en-US" dirty="0"/>
              <a:t> </a:t>
            </a:r>
            <a:r>
              <a:rPr lang="en-US" dirty="0" err="1"/>
              <a:t>Zivkovic</a:t>
            </a:r>
            <a:r>
              <a:rPr lang="en-US" dirty="0"/>
              <a:t> VII</a:t>
            </a:r>
            <a:r>
              <a:rPr lang="en-US" sz="2000" dirty="0"/>
              <a:t>2</a:t>
            </a:r>
            <a:endParaRPr lang="sr-Cyrl-RS" sz="2000" dirty="0"/>
          </a:p>
          <a:p>
            <a:r>
              <a:rPr lang="pt-PT" dirty="0"/>
              <a:t>Autor Miloš Živković VII2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КЊИЖЕВНОСТ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Почеци бразилске књижевност везују се за долазак португалских истраживача у 16. веку, као што је Перо Ваз де Камиња, и њихове описе живог света и домородачког становништва. Први значајнији бразилски писац био је Жозе де Аншијета, песник, беседник и лингвиста.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02571"/>
            <a:ext cx="3003264" cy="44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Бразилска култура представља мешавину традиција и обичаја америчких Индијанаца, португалских колониста и афричких и европских досељеника.Услед снажних веза, током векова, са Португалијом њена култура представља основу бразилске.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4161" y="235743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СПОРТ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Најпопуларнији спорт у Бразилу је фудбал. Мушка репрезентација Бразила је, према Фифиној ранг-листи, једна од најбољих на свету, а рекордних пет пута је била светски првак.</a:t>
            </a:r>
          </a:p>
          <a:p>
            <a:r>
              <a:rPr lang="ru-RU" dirty="0"/>
              <a:t>Поред фудбала велику популарност имају и одбојка, кошарка, ауто-трке, и борилачки спортови. Мушка и женска одбојкашка репрезентација Бразила су у самом светском врху. Бразил је у мушкој конкуренцији био три пута а у женској два пута олимпијски победник, а мушка репрезентација је три пута узастопно; 2002, 2006, и 2010. била светски првак.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3287" y="2000240"/>
            <a:ext cx="463071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НЕКЕ РЕЧИ НА ПОРТУГАЛСКОМ</a:t>
            </a:r>
            <a:br>
              <a:rPr lang="sr-Cyrl-RS" dirty="0"/>
            </a:br>
            <a:r>
              <a:rPr lang="pt-PT" dirty="0"/>
              <a:t>ALGUMAS PALAVRAS EM PORTUGUÊS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B</a:t>
            </a:r>
            <a:r>
              <a:rPr lang="pt-BR" dirty="0"/>
              <a:t>om </a:t>
            </a:r>
            <a:r>
              <a:rPr lang="sr-Latn-RS" dirty="0"/>
              <a:t>d</a:t>
            </a:r>
            <a:r>
              <a:rPr lang="pt-BR" dirty="0"/>
              <a:t>ia</a:t>
            </a:r>
            <a:r>
              <a:rPr lang="sr-Cyrl-RS" dirty="0"/>
              <a:t>.</a:t>
            </a:r>
            <a:r>
              <a:rPr lang="pt-BR" dirty="0"/>
              <a:t>-</a:t>
            </a:r>
            <a:r>
              <a:rPr lang="sr-Latn-RS" dirty="0"/>
              <a:t> </a:t>
            </a:r>
            <a:r>
              <a:rPr lang="sr-Cyrl-RS" dirty="0"/>
              <a:t>Добро јутро.</a:t>
            </a:r>
            <a:endParaRPr lang="pt-BR" dirty="0"/>
          </a:p>
          <a:p>
            <a:r>
              <a:rPr lang="sr-Latn-RS" dirty="0"/>
              <a:t>Boa tarde</a:t>
            </a:r>
            <a:r>
              <a:rPr lang="sr-Cyrl-RS" dirty="0"/>
              <a:t>.</a:t>
            </a:r>
            <a:r>
              <a:rPr lang="pt-BR" dirty="0"/>
              <a:t> –</a:t>
            </a:r>
            <a:r>
              <a:rPr lang="sr-Cyrl-RS" dirty="0"/>
              <a:t> Добар дан.</a:t>
            </a:r>
            <a:endParaRPr lang="pt-BR" dirty="0"/>
          </a:p>
          <a:p>
            <a:r>
              <a:rPr lang="sr-Latn-RS" dirty="0"/>
              <a:t>B</a:t>
            </a:r>
            <a:r>
              <a:rPr lang="pt-BR" dirty="0"/>
              <a:t>oa noite</a:t>
            </a:r>
            <a:r>
              <a:rPr lang="sr-Cyrl-RS" dirty="0"/>
              <a:t>.</a:t>
            </a:r>
            <a:r>
              <a:rPr lang="pt-BR" dirty="0"/>
              <a:t> –</a:t>
            </a:r>
            <a:r>
              <a:rPr lang="sr-Cyrl-RS" dirty="0"/>
              <a:t> Добро вече.</a:t>
            </a:r>
            <a:endParaRPr lang="pt-BR" dirty="0"/>
          </a:p>
          <a:p>
            <a:r>
              <a:rPr lang="sr-Cyrl-RS" dirty="0"/>
              <a:t>Т</a:t>
            </a:r>
            <a:r>
              <a:rPr lang="pt-BR" dirty="0"/>
              <a:t>chau</a:t>
            </a:r>
            <a:r>
              <a:rPr lang="sr-Cyrl-RS" dirty="0"/>
              <a:t>.</a:t>
            </a:r>
            <a:r>
              <a:rPr lang="pt-BR" dirty="0"/>
              <a:t> –</a:t>
            </a:r>
            <a:r>
              <a:rPr lang="sr-Cyrl-RS" dirty="0"/>
              <a:t> Довиђења</a:t>
            </a:r>
            <a:r>
              <a:rPr lang="sr-Latn-RS"/>
              <a:t>.</a:t>
            </a:r>
            <a:endParaRPr lang="pt-BR" dirty="0"/>
          </a:p>
          <a:p>
            <a:r>
              <a:rPr lang="sr-Latn-RS" dirty="0"/>
              <a:t>C</a:t>
            </a:r>
            <a:r>
              <a:rPr lang="pt-BR" dirty="0"/>
              <a:t>omo você está</a:t>
            </a:r>
            <a:r>
              <a:rPr lang="sr-Latn-RS" dirty="0"/>
              <a:t>?</a:t>
            </a:r>
            <a:r>
              <a:rPr lang="pt-BR" dirty="0"/>
              <a:t> –</a:t>
            </a:r>
            <a:r>
              <a:rPr lang="sr-Latn-RS" dirty="0"/>
              <a:t>K</a:t>
            </a:r>
            <a:r>
              <a:rPr lang="sr-Cyrl-RS" dirty="0"/>
              <a:t>ако сте</a:t>
            </a:r>
            <a:r>
              <a:rPr lang="sr-Latn-RS" dirty="0"/>
              <a:t>?</a:t>
            </a:r>
            <a:endParaRPr lang="sr-Cyrl-RS" dirty="0"/>
          </a:p>
          <a:p>
            <a:r>
              <a:rPr lang="sr-Latn-RS" dirty="0"/>
              <a:t>C</a:t>
            </a:r>
            <a:r>
              <a:rPr lang="pt-BR" dirty="0"/>
              <a:t>omo você passa o di</a:t>
            </a:r>
            <a:r>
              <a:rPr lang="sr-Cyrl-RS" dirty="0"/>
              <a:t>а-Како проводите дан?</a:t>
            </a:r>
            <a:r>
              <a:rPr lang="pt-BR" dirty="0"/>
              <a:t> </a:t>
            </a:r>
            <a:endParaRPr lang="sr-Cyrl-RS" dirty="0"/>
          </a:p>
          <a:p>
            <a:r>
              <a:rPr lang="sr-Latn-RS" dirty="0"/>
              <a:t>Qual e seu nome? – Kako </a:t>
            </a:r>
            <a:r>
              <a:rPr lang="sr-Cyrl-RS" dirty="0"/>
              <a:t>се зовеш?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Ме</a:t>
            </a:r>
            <a:r>
              <a:rPr lang="sr-Latn-RS" dirty="0"/>
              <a:t>u nome e...-</a:t>
            </a:r>
            <a:r>
              <a:rPr lang="sr-Cyrl-RS" dirty="0"/>
              <a:t> Зовем се...</a:t>
            </a:r>
            <a:endParaRPr lang="ru-RU" dirty="0"/>
          </a:p>
          <a:p>
            <a:r>
              <a:rPr lang="sr-Latn-RS" dirty="0"/>
              <a:t>D</a:t>
            </a:r>
            <a:r>
              <a:rPr lang="en-US" dirty="0"/>
              <a:t>e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e</a:t>
            </a:r>
            <a:r>
              <a:rPr lang="sr-Latn-RS" dirty="0"/>
              <a:t>? – </a:t>
            </a:r>
            <a:r>
              <a:rPr lang="sr-Cyrl-RS" dirty="0"/>
              <a:t>Одакле сте?</a:t>
            </a:r>
            <a:endParaRPr lang="sr-Latn-RS" dirty="0"/>
          </a:p>
          <a:p>
            <a:r>
              <a:rPr lang="sr-Latn-RS" dirty="0"/>
              <a:t>Como vai? – Kako ste?</a:t>
            </a:r>
          </a:p>
          <a:p>
            <a:r>
              <a:rPr lang="sr-Latn-RS" dirty="0"/>
              <a:t>Bem, obrigado. – Dobro, hvala.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  <a:br>
              <a:rPr lang="sr-Cyrl-RS" dirty="0"/>
            </a:br>
            <a:r>
              <a:rPr lang="pt-PT" dirty="0"/>
              <a:t>OBRIGADO </a:t>
            </a:r>
            <a:r>
              <a:rPr lang="sr-Latn-RS" dirty="0"/>
              <a:t>D</a:t>
            </a:r>
            <a:r>
              <a:rPr lang="pt-PT" dirty="0"/>
              <a:t>ELA SUA ATENÇÃO</a:t>
            </a:r>
            <a:r>
              <a:rPr lang="sr-Cyrl-RS" dirty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БРАЗИЛ-ЗАСТАВА И ГРБ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373" y="2357430"/>
            <a:ext cx="4058976" cy="285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295830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БРАЗИЛ-ДРЖАВА У ЈУЖНОЈ АМЕРИЦИ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Бразил, службено Савезна Република Бразил, држава је у Јужној Америци. Највећа је и најнасељенија држава Латинске и Јужне Америке, са више од 200 милиона становника, док је у светским размерама на петом месту и по величини територије и по броју становника.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4228" y="1785926"/>
            <a:ext cx="4000527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КАРАКТЕРИСТИКЕ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Г</a:t>
            </a:r>
            <a:r>
              <a:rPr lang="sr-Cyrl-RS" dirty="0"/>
              <a:t>лавни град:Бразилија</a:t>
            </a:r>
          </a:p>
          <a:p>
            <a:r>
              <a:rPr lang="sr-Cyrl-RS" dirty="0"/>
              <a:t>Службени језик: Португалски</a:t>
            </a:r>
          </a:p>
          <a:p>
            <a:r>
              <a:rPr lang="sr-Cyrl-RS" dirty="0"/>
              <a:t>Облик државе:Савезна република</a:t>
            </a:r>
          </a:p>
          <a:p>
            <a:r>
              <a:rPr lang="ru-RU" dirty="0"/>
              <a:t> Председник:Жаир Болсонаро  </a:t>
            </a:r>
          </a:p>
          <a:p>
            <a:r>
              <a:rPr lang="ru-RU" dirty="0"/>
              <a:t>Потпредседник Хамилтон Мурао </a:t>
            </a:r>
          </a:p>
          <a:p>
            <a:r>
              <a:rPr lang="ru-RU" dirty="0"/>
              <a:t> Председник Коморе посланика:Родриго Маја  </a:t>
            </a:r>
          </a:p>
          <a:p>
            <a:r>
              <a:rPr lang="ru-RU" dirty="0"/>
              <a:t>Председник Савезног сената:Дави Алколумбре  </a:t>
            </a:r>
          </a:p>
          <a:p>
            <a:r>
              <a:rPr lang="ru-RU" dirty="0"/>
              <a:t>Председник Савезног врховног судаДијаз Тофоли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Површина‍ — укупно8.514.877 km</a:t>
            </a:r>
            <a:r>
              <a:rPr lang="ru-RU" baseline="30000" dirty="0"/>
              <a:t>2</a:t>
            </a:r>
            <a:r>
              <a:rPr lang="ru-RU" dirty="0"/>
              <a:t> </a:t>
            </a:r>
          </a:p>
          <a:p>
            <a:r>
              <a:rPr lang="ru-RU" dirty="0"/>
              <a:t>вода (%)0,65</a:t>
            </a:r>
          </a:p>
          <a:p>
            <a:r>
              <a:rPr lang="ru-RU" dirty="0"/>
              <a:t>Становништво </a:t>
            </a:r>
          </a:p>
          <a:p>
            <a:pPr>
              <a:buNone/>
            </a:pPr>
            <a:r>
              <a:rPr lang="ru-RU" dirty="0"/>
              <a:t>     </a:t>
            </a:r>
            <a:r>
              <a:rPr lang="ru-RU" dirty="0">
                <a:hlinkClick r:id="rId2" tooltip="2015"/>
              </a:rPr>
              <a:t>2015</a:t>
            </a:r>
            <a:r>
              <a:rPr lang="ru-RU" dirty="0"/>
              <a:t>.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204.851.817 </a:t>
            </a:r>
          </a:p>
          <a:p>
            <a:r>
              <a:rPr lang="ru-RU" dirty="0"/>
              <a:t>густина</a:t>
            </a:r>
          </a:p>
          <a:p>
            <a:pPr>
              <a:buNone/>
            </a:pPr>
            <a:r>
              <a:rPr lang="ru-RU" dirty="0"/>
              <a:t>     4,06 ст./km</a:t>
            </a:r>
            <a:r>
              <a:rPr lang="ru-RU" baseline="30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ГОГРАФИЈА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Положај</a:t>
            </a:r>
          </a:p>
          <a:p>
            <a:r>
              <a:rPr lang="ru-RU" dirty="0"/>
              <a:t>Територија Бразила обухвата скоро половину јужноамеричког континента, нешто северније од екватора до јужног повратника.</a:t>
            </a:r>
            <a:r>
              <a:rPr lang="ru-RU" baseline="30000" dirty="0">
                <a:hlinkClick r:id="rId2"/>
              </a:rPr>
              <a:t>[23]</a:t>
            </a:r>
            <a:r>
              <a:rPr lang="ru-RU" dirty="0"/>
              <a:t> Према северу се граничи са Венецуелом, Суринамом, Гвајаном и француским прекоморским департманом Француском Гвајаном; према истоку излази на Атлантски океан, према југу се граничи са Уругвајем; према југозападу са Аргентином и Парагвајем; према западу са Боливијом и Перуом и према северозападу са Колумбијом. Једине земље Јужне Америке са којима се не граничи су Еквадор и Чиле.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5119" y="1982229"/>
            <a:ext cx="3704762" cy="37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КЛИМА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Југозападна обала и приморје Бразила имају влажну и врућу климу. На Бразилском горју лета су свежија а годишња количина падавина мања. Само на крајњем североистоку количина падавина је врло мала (400-500 милиметара). Амазонска низија има претежно екваторијалну климу са једнолично распоређеним падавинама током целе године (око 1.000 mm уз обалу и око 2.000 mm у најзападнијем делу).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ФЛОРА И ФАУНА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Бразил је веома богат биљним и животињским светом, нарочито подручје тропских кишних шума Амазоније. У земљи расту и расту разне врсте орхидеја, дрвећа, палми, бразилског ораха и других биљака. Животињски свет Бразила чине разне врсте папагаја, попут аре и макаоа, и других животиња као што су тукани, тарантуле, пацови, слепи мишеви, лењивци, јагуару, црни пантеру, пуме, оцелоти, зелене анаконде, гигантске анаконде, бое, питони, армадилои и многе друге.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5048" y="2285992"/>
            <a:ext cx="4200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СТАНОВНИШТВО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Према подацима са пописа спроведеног 2010. године у Бразилу је живело 190.755.799 становника. Најгушће су насељени југ и југоисток земље, где живи око 50% становништва. Однос мушкараца и жена је 0,96:1, градског становништва је 84,36% а сеоског 15,64%.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3142" y="1857364"/>
            <a:ext cx="43836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РЕЛИГИЈА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Доминантна религија у Бразилу је католицизам, са примесама верских традиција и обичаја афричких робова и домородачких народа.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757911" cy="51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738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EVROPSKI DAN JEZIKA (DRŽAVA BRAZIL) DIA DA LÍNGUA EUROPEIA (BRASIL) </vt:lpstr>
      <vt:lpstr>БРАЗИЛ-ЗАСТАВА И ГРБ</vt:lpstr>
      <vt:lpstr>БРАЗИЛ-ДРЖАВА У ЈУЖНОЈ АМЕРИЦИ</vt:lpstr>
      <vt:lpstr>КАРАКТЕРИСТИКЕ</vt:lpstr>
      <vt:lpstr>ГОГРАФИЈА</vt:lpstr>
      <vt:lpstr>КЛИМА</vt:lpstr>
      <vt:lpstr>ФЛОРА И ФАУНА</vt:lpstr>
      <vt:lpstr>СТАНОВНИШТВО</vt:lpstr>
      <vt:lpstr>РЕЛИГИЈА</vt:lpstr>
      <vt:lpstr>КЊИЖЕВНОСТ</vt:lpstr>
      <vt:lpstr>КУЛТУРА</vt:lpstr>
      <vt:lpstr>СПОРТ</vt:lpstr>
      <vt:lpstr>НЕКЕ РЕЧИ НА ПОРТУГАЛСКОМ ALGUMAS PALAVRAS EM PORTUGUÊS </vt:lpstr>
      <vt:lpstr>ХВАЛА НА ПАЖЊИ! OBRIGADO DELA SUA ATENÇÃO!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</dc:creator>
  <cp:lastModifiedBy>Милица Лапчевић</cp:lastModifiedBy>
  <cp:revision>36</cp:revision>
  <dcterms:created xsi:type="dcterms:W3CDTF">2020-12-20T20:09:57Z</dcterms:created>
  <dcterms:modified xsi:type="dcterms:W3CDTF">2021-10-11T13:40:59Z</dcterms:modified>
</cp:coreProperties>
</file>