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8075C-5D68-3BFF-9EAD-7DFDC865DB37}" v="14" dt="2021-09-26T14:33:21.522"/>
    <p1510:client id="{2882C441-8D04-4D07-A241-47107A23031D}" v="2" dt="2021-09-29T18:07:08.839"/>
    <p1510:client id="{43C7EEE1-023D-BC50-72E0-D8F9FD954DE7}" v="479" dt="2021-09-26T13:58:57.264"/>
    <p1510:client id="{6F455D60-ADC7-4DD6-849A-7531A7964BD0}" v="625" dt="2021-09-26T13:18:49.632"/>
    <p1510:client id="{96C3D438-6535-DEF1-E3B9-3CF462EF24FA}" v="3" dt="2021-09-26T13:24:21.381"/>
    <p1510:client id="{E000C73C-D210-5709-DC96-464A5430CAA0}" v="2" dt="2021-09-26T14:02:17.418"/>
    <p1510:client id="{E326A86E-B355-5F53-A2AA-C301607C1374}" v="13" dt="2021-09-26T19:58:10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ica Jevtic" userId="S::161_r5os_o1_u8@eprosveta.ac.rs::a41a24a3-069b-45fa-812b-91650c20cf99" providerId="AD" clId="Web-{E326A86E-B355-5F53-A2AA-C301607C1374}"/>
    <pc:docChg chg="modSld">
      <pc:chgData name="Milica Jevtic" userId="S::161_r5os_o1_u8@eprosveta.ac.rs::a41a24a3-069b-45fa-812b-91650c20cf99" providerId="AD" clId="Web-{E326A86E-B355-5F53-A2AA-C301607C1374}" dt="2021-09-26T19:58:10.646" v="11" actId="14100"/>
      <pc:docMkLst>
        <pc:docMk/>
      </pc:docMkLst>
      <pc:sldChg chg="modSp">
        <pc:chgData name="Milica Jevtic" userId="S::161_r5os_o1_u8@eprosveta.ac.rs::a41a24a3-069b-45fa-812b-91650c20cf99" providerId="AD" clId="Web-{E326A86E-B355-5F53-A2AA-C301607C1374}" dt="2021-09-26T19:39:41.667" v="1" actId="14100"/>
        <pc:sldMkLst>
          <pc:docMk/>
          <pc:sldMk cId="1057337293" sldId="257"/>
        </pc:sldMkLst>
        <pc:spChg chg="mod">
          <ac:chgData name="Milica Jevtic" userId="S::161_r5os_o1_u8@eprosveta.ac.rs::a41a24a3-069b-45fa-812b-91650c20cf99" providerId="AD" clId="Web-{E326A86E-B355-5F53-A2AA-C301607C1374}" dt="2021-09-26T19:39:34.042" v="0" actId="14100"/>
          <ac:spMkLst>
            <pc:docMk/>
            <pc:sldMk cId="1057337293" sldId="257"/>
            <ac:spMk id="2" creationId="{572B6490-3C53-4336-937F-86E394633C1F}"/>
          </ac:spMkLst>
        </pc:spChg>
        <pc:spChg chg="mod">
          <ac:chgData name="Milica Jevtic" userId="S::161_r5os_o1_u8@eprosveta.ac.rs::a41a24a3-069b-45fa-812b-91650c20cf99" providerId="AD" clId="Web-{E326A86E-B355-5F53-A2AA-C301607C1374}" dt="2021-09-26T19:39:41.667" v="1" actId="14100"/>
          <ac:spMkLst>
            <pc:docMk/>
            <pc:sldMk cId="1057337293" sldId="257"/>
            <ac:spMk id="3" creationId="{24B7CAA0-CC5A-4BBB-8B57-57A881F886F0}"/>
          </ac:spMkLst>
        </pc:spChg>
      </pc:sldChg>
      <pc:sldChg chg="modSp">
        <pc:chgData name="Milica Jevtic" userId="S::161_r5os_o1_u8@eprosveta.ac.rs::a41a24a3-069b-45fa-812b-91650c20cf99" providerId="AD" clId="Web-{E326A86E-B355-5F53-A2AA-C301607C1374}" dt="2021-09-26T19:40:19.917" v="3" actId="14100"/>
        <pc:sldMkLst>
          <pc:docMk/>
          <pc:sldMk cId="2522996398" sldId="261"/>
        </pc:sldMkLst>
        <pc:picChg chg="mod">
          <ac:chgData name="Milica Jevtic" userId="S::161_r5os_o1_u8@eprosveta.ac.rs::a41a24a3-069b-45fa-812b-91650c20cf99" providerId="AD" clId="Web-{E326A86E-B355-5F53-A2AA-C301607C1374}" dt="2021-09-26T19:40:19.917" v="3" actId="14100"/>
          <ac:picMkLst>
            <pc:docMk/>
            <pc:sldMk cId="2522996398" sldId="261"/>
            <ac:picMk id="5" creationId="{7ABE01E0-54A7-4798-87F3-BCFA9658F7B0}"/>
          </ac:picMkLst>
        </pc:picChg>
      </pc:sldChg>
      <pc:sldChg chg="addSp delSp modSp">
        <pc:chgData name="Milica Jevtic" userId="S::161_r5os_o1_u8@eprosveta.ac.rs::a41a24a3-069b-45fa-812b-91650c20cf99" providerId="AD" clId="Web-{E326A86E-B355-5F53-A2AA-C301607C1374}" dt="2021-09-26T19:58:10.646" v="11" actId="14100"/>
        <pc:sldMkLst>
          <pc:docMk/>
          <pc:sldMk cId="3075792986" sldId="264"/>
        </pc:sldMkLst>
        <pc:spChg chg="del">
          <ac:chgData name="Milica Jevtic" userId="S::161_r5os_o1_u8@eprosveta.ac.rs::a41a24a3-069b-45fa-812b-91650c20cf99" providerId="AD" clId="Web-{E326A86E-B355-5F53-A2AA-C301607C1374}" dt="2021-09-26T19:57:27.129" v="6"/>
          <ac:spMkLst>
            <pc:docMk/>
            <pc:sldMk cId="3075792986" sldId="264"/>
            <ac:spMk id="4" creationId="{079B4C60-CFC6-47BB-AB51-5A9BE2CC55F6}"/>
          </ac:spMkLst>
        </pc:spChg>
        <pc:spChg chg="add mod">
          <ac:chgData name="Milica Jevtic" userId="S::161_r5os_o1_u8@eprosveta.ac.rs::a41a24a3-069b-45fa-812b-91650c20cf99" providerId="AD" clId="Web-{E326A86E-B355-5F53-A2AA-C301607C1374}" dt="2021-09-26T19:57:23.910" v="5"/>
          <ac:spMkLst>
            <pc:docMk/>
            <pc:sldMk cId="3075792986" sldId="264"/>
            <ac:spMk id="6" creationId="{35F76E92-4E18-4ACB-AD80-639F7F96E17D}"/>
          </ac:spMkLst>
        </pc:spChg>
        <pc:picChg chg="del mod">
          <ac:chgData name="Milica Jevtic" userId="S::161_r5os_o1_u8@eprosveta.ac.rs::a41a24a3-069b-45fa-812b-91650c20cf99" providerId="AD" clId="Web-{E326A86E-B355-5F53-A2AA-C301607C1374}" dt="2021-09-26T19:57:23.910" v="5"/>
          <ac:picMkLst>
            <pc:docMk/>
            <pc:sldMk cId="3075792986" sldId="264"/>
            <ac:picMk id="5" creationId="{5CA5336A-20EC-4FC4-8605-67EC846765E0}"/>
          </ac:picMkLst>
        </pc:picChg>
        <pc:picChg chg="add mod ord">
          <ac:chgData name="Milica Jevtic" userId="S::161_r5os_o1_u8@eprosveta.ac.rs::a41a24a3-069b-45fa-812b-91650c20cf99" providerId="AD" clId="Web-{E326A86E-B355-5F53-A2AA-C301607C1374}" dt="2021-09-26T19:58:10.646" v="11" actId="14100"/>
          <ac:picMkLst>
            <pc:docMk/>
            <pc:sldMk cId="3075792986" sldId="264"/>
            <ac:picMk id="7" creationId="{CC78509A-C620-403B-B9EC-A6F068EB3A60}"/>
          </ac:picMkLst>
        </pc:picChg>
      </pc:sldChg>
    </pc:docChg>
  </pc:docChgLst>
  <pc:docChgLst>
    <pc:chgData name="Milica Jevtic" userId="S::161_r5os_o1_u8@eprosveta.ac.rs::a41a24a3-069b-45fa-812b-91650c20cf99" providerId="AD" clId="Web-{2882C441-8D04-4D07-A241-47107A23031D}"/>
    <pc:docChg chg="modSld">
      <pc:chgData name="Milica Jevtic" userId="S::161_r5os_o1_u8@eprosveta.ac.rs::a41a24a3-069b-45fa-812b-91650c20cf99" providerId="AD" clId="Web-{2882C441-8D04-4D07-A241-47107A23031D}" dt="2021-09-29T18:07:08.839" v="1" actId="1076"/>
      <pc:docMkLst>
        <pc:docMk/>
      </pc:docMkLst>
      <pc:sldChg chg="modSp">
        <pc:chgData name="Milica Jevtic" userId="S::161_r5os_o1_u8@eprosveta.ac.rs::a41a24a3-069b-45fa-812b-91650c20cf99" providerId="AD" clId="Web-{2882C441-8D04-4D07-A241-47107A23031D}" dt="2021-09-29T18:07:08.839" v="1" actId="1076"/>
        <pc:sldMkLst>
          <pc:docMk/>
          <pc:sldMk cId="1161204467" sldId="256"/>
        </pc:sldMkLst>
        <pc:picChg chg="mod">
          <ac:chgData name="Milica Jevtic" userId="S::161_r5os_o1_u8@eprosveta.ac.rs::a41a24a3-069b-45fa-812b-91650c20cf99" providerId="AD" clId="Web-{2882C441-8D04-4D07-A241-47107A23031D}" dt="2021-09-29T18:07:08.839" v="1" actId="1076"/>
          <ac:picMkLst>
            <pc:docMk/>
            <pc:sldMk cId="1161204467" sldId="256"/>
            <ac:picMk id="4" creationId="{4A20CDB3-D082-470F-82B2-368501230F74}"/>
          </ac:picMkLst>
        </pc:picChg>
      </pc:sldChg>
    </pc:docChg>
  </pc:docChgLst>
  <pc:docChgLst>
    <pc:chgData name="Milica Jevtic" userId="S::161_r5os_o1_u8@eprosveta.ac.rs::a41a24a3-069b-45fa-812b-91650c20cf99" providerId="AD" clId="Web-{1F78075C-5D68-3BFF-9EAD-7DFDC865DB37}"/>
    <pc:docChg chg="modSld">
      <pc:chgData name="Milica Jevtic" userId="S::161_r5os_o1_u8@eprosveta.ac.rs::a41a24a3-069b-45fa-812b-91650c20cf99" providerId="AD" clId="Web-{1F78075C-5D68-3BFF-9EAD-7DFDC865DB37}" dt="2021-09-26T14:33:21.522" v="13" actId="20577"/>
      <pc:docMkLst>
        <pc:docMk/>
      </pc:docMkLst>
      <pc:sldChg chg="modSp">
        <pc:chgData name="Milica Jevtic" userId="S::161_r5os_o1_u8@eprosveta.ac.rs::a41a24a3-069b-45fa-812b-91650c20cf99" providerId="AD" clId="Web-{1F78075C-5D68-3BFF-9EAD-7DFDC865DB37}" dt="2021-09-26T14:33:21.522" v="13" actId="20577"/>
        <pc:sldMkLst>
          <pc:docMk/>
          <pc:sldMk cId="1161204467" sldId="256"/>
        </pc:sldMkLst>
        <pc:spChg chg="mod">
          <ac:chgData name="Milica Jevtic" userId="S::161_r5os_o1_u8@eprosveta.ac.rs::a41a24a3-069b-45fa-812b-91650c20cf99" providerId="AD" clId="Web-{1F78075C-5D68-3BFF-9EAD-7DFDC865DB37}" dt="2021-09-26T14:33:21.522" v="13" actId="20577"/>
          <ac:spMkLst>
            <pc:docMk/>
            <pc:sldMk cId="1161204467" sldId="256"/>
            <ac:spMk id="3" creationId="{81244C25-8EA7-4074-B5D2-679D609D8D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8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3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3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8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8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1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0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5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45" r:id="rId5"/>
    <p:sldLayoutId id="2147483850" r:id="rId6"/>
    <p:sldLayoutId id="2147483846" r:id="rId7"/>
    <p:sldLayoutId id="2147483847" r:id="rId8"/>
    <p:sldLayoutId id="2147483848" r:id="rId9"/>
    <p:sldLayoutId id="2147483849" r:id="rId10"/>
    <p:sldLayoutId id="2147483851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2BCBDFC-4ADF-4297-B113-3B3F524F2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D1FC1EF-ABB9-4B80-9582-E47C76BD0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088ED32-3423-429F-96E6-C5BF1A957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7C788C1-07E3-4AC3-B8E7-37A0856A0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ifferent colors of powder explosion">
            <a:extLst>
              <a:ext uri="{FF2B5EF4-FFF2-40B4-BE49-F238E27FC236}">
                <a16:creationId xmlns:a16="http://schemas.microsoft.com/office/drawing/2014/main" id="{4A20CDB3-D082-470F-82B2-368501230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1353" r="-1" b="14622"/>
          <a:stretch/>
        </p:blipFill>
        <p:spPr>
          <a:xfrm>
            <a:off x="-2" y="-105823"/>
            <a:ext cx="12188952" cy="6857990"/>
          </a:xfrm>
          <a:prstGeom prst="rect">
            <a:avLst/>
          </a:prstGeom>
        </p:spPr>
      </p:pic>
      <p:sp>
        <p:nvSpPr>
          <p:cNvPr id="68" name="Frame 67">
            <a:extLst>
              <a:ext uri="{FF2B5EF4-FFF2-40B4-BE49-F238E27FC236}">
                <a16:creationId xmlns:a16="http://schemas.microsoft.com/office/drawing/2014/main" id="{BBB1F149-105F-4CE9-A59E-12133DCF5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664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B72D2-A5D6-4DF3-B4A8-5E27A08E1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cs typeface="Angsana New"/>
              </a:rPr>
              <a:t>European Day of Languages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244C25-8EA7-4074-B5D2-679D609D8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b="1">
                <a:solidFill>
                  <a:srgbClr val="FFFFFF"/>
                </a:solidFill>
              </a:rPr>
              <a:t>Creators:Milica Jevtic,Magdalena Lukic,Tijana Kostic</a:t>
            </a:r>
          </a:p>
        </p:txBody>
      </p:sp>
    </p:spTree>
    <p:extLst>
      <p:ext uri="{BB962C8B-B14F-4D97-AF65-F5344CB8AC3E}">
        <p14:creationId xmlns:p14="http://schemas.microsoft.com/office/powerpoint/2010/main" val="116120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E45848-BEDA-4F24-9C4E-DA212095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BB8117-A903-442C-9223-A4FEB85C3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9300B8-3117-43F8-9F8E-68DB9F002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AFAE680-42C1-4104-B74F-B0A8F1FB2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28A8BA9-B3FE-4C96-A0A1-72A0D2C85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2B6490-3C53-4336-937F-86E39463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5428375" cy="162659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>
                <a:solidFill>
                  <a:srgbClr val="FFFFFF"/>
                </a:solidFill>
              </a:rPr>
              <a:t>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7CAA0-CC5A-4BBB-8B57-57A881F88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06273"/>
            <a:ext cx="5428375" cy="327068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Because of its widespread use in the world today, </a:t>
            </a:r>
            <a:r>
              <a:rPr lang="en-US" sz="2000" b="1" dirty="0">
                <a:solidFill>
                  <a:srgbClr val="FFFFFF"/>
                </a:solidFill>
              </a:rPr>
              <a:t>English</a:t>
            </a:r>
            <a:r>
              <a:rPr lang="en-US" sz="2000" dirty="0">
                <a:solidFill>
                  <a:srgbClr val="FFFFFF"/>
                </a:solidFill>
              </a:rPr>
              <a:t> is a universal world language, and its use greatly transcends the boundaries of the country in which it is spoken.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6DCA674-E4E7-46D5-ABA5-64F040B6B05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6695514" y="1659050"/>
            <a:ext cx="4628521" cy="350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3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10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E45848-BEDA-4F24-9C4E-DA212095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BB8117-A903-442C-9223-A4FEB85C3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59300B8-3117-43F8-9F8E-68DB9F002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AFAE680-42C1-4104-B74F-B0A8F1FB2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28A8BA9-B3FE-4C96-A0A1-72A0D2C85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ame 24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D910CC-28C8-4C64-A467-809B2DEDE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5428375" cy="2076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The importance of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ADCA4-628B-4CD1-9156-B8774A2DF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90875"/>
            <a:ext cx="5428375" cy="298608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700" b="1">
                <a:solidFill>
                  <a:srgbClr val="FFFFFF"/>
                </a:solidFill>
              </a:rPr>
              <a:t>English</a:t>
            </a:r>
            <a:r>
              <a:rPr lang="en-US" sz="1700">
                <a:solidFill>
                  <a:srgbClr val="FFFFFF"/>
                </a:solidFill>
              </a:rPr>
              <a:t> is the third most spoken language in the world,  with 360 to 400 milion speakers whose mother language is </a:t>
            </a:r>
            <a:r>
              <a:rPr lang="en-US" sz="1700" b="1">
                <a:solidFill>
                  <a:srgbClr val="FFFFFF"/>
                </a:solidFill>
              </a:rPr>
              <a:t>English</a:t>
            </a:r>
            <a:r>
              <a:rPr lang="en-US" sz="1700">
                <a:solidFill>
                  <a:srgbClr val="FFFFFF"/>
                </a:solidFill>
              </a:rPr>
              <a:t>.</a:t>
            </a:r>
            <a:r>
              <a:rPr lang="en-US" sz="1700" b="1">
                <a:solidFill>
                  <a:srgbClr val="FFFFFF"/>
                </a:solidFill>
              </a:rPr>
              <a:t>English</a:t>
            </a:r>
            <a:r>
              <a:rPr lang="en-US" sz="1700">
                <a:solidFill>
                  <a:srgbClr val="FFFFFF"/>
                </a:solidFill>
              </a:rPr>
              <a:t> is official language in 67 independent states.Also,</a:t>
            </a:r>
            <a:r>
              <a:rPr lang="en-US" sz="1700" b="1">
                <a:solidFill>
                  <a:srgbClr val="FFFFFF"/>
                </a:solidFill>
              </a:rPr>
              <a:t>English</a:t>
            </a:r>
            <a:r>
              <a:rPr lang="en-US" sz="1700">
                <a:solidFill>
                  <a:srgbClr val="FFFFFF"/>
                </a:solidFill>
              </a:rPr>
              <a:t> is the main language of business.It is also the most widely used language on the Internet and social networks,and a mandatory second language for learning in almost all countries of the world.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A1FA1C6-6607-44E9-A358-0AE18BD5FE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6695514" y="1776495"/>
            <a:ext cx="4628521" cy="327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6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ame 30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6E45848-BEDA-4F24-9C4E-DA212095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BB8117-A903-442C-9223-A4FEB85C3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59300B8-3117-43F8-9F8E-68DB9F002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AFAE680-42C1-4104-B74F-B0A8F1FB2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28A8BA9-B3FE-4C96-A0A1-72A0D2C85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ame 44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140A9C-A8A8-4CEF-9B67-3CECC852C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5428375" cy="2076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The importance of English on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A5FC5-7D46-446A-AEB1-D7D2306DF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90875"/>
            <a:ext cx="5428375" cy="29860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Today, </a:t>
            </a:r>
            <a:r>
              <a:rPr lang="en-US" sz="2000" b="1" dirty="0">
                <a:solidFill>
                  <a:srgbClr val="FFFFFF"/>
                </a:solidFill>
              </a:rPr>
              <a:t>English</a:t>
            </a:r>
            <a:r>
              <a:rPr lang="en-US" sz="2000" dirty="0">
                <a:solidFill>
                  <a:srgbClr val="FFFFFF"/>
                </a:solidFill>
              </a:rPr>
              <a:t> is the most respected language in the world on the acting and music scene .There are many famous musicians who perform and sing their greatest hits in</a:t>
            </a:r>
            <a:r>
              <a:rPr lang="en-US" sz="2000" b="1" dirty="0">
                <a:solidFill>
                  <a:srgbClr val="FFFFFF"/>
                </a:solidFill>
              </a:rPr>
              <a:t> English</a:t>
            </a:r>
            <a:r>
              <a:rPr lang="en-US" sz="2000" dirty="0">
                <a:solidFill>
                  <a:srgbClr val="FFFFFF"/>
                </a:solidFill>
              </a:rPr>
              <a:t>, regardless of their mother tongue and the country they come from.</a:t>
            </a:r>
          </a:p>
          <a:p>
            <a:endParaRPr lang="en-US" sz="2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5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462AD7A-0B33-4898-A463-6063C4A56E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6695514" y="2258168"/>
            <a:ext cx="4628521" cy="230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3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E45848-BEDA-4F24-9C4E-DA212095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BB8117-A903-442C-9223-A4FEB85C3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9300B8-3117-43F8-9F8E-68DB9F002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AFAE680-42C1-4104-B74F-B0A8F1FB2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28A8BA9-B3FE-4C96-A0A1-72A0D2C85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63673-A762-44F9-A4B9-4CEA04AC8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5428375" cy="2076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Shakira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190F9-9120-4709-8286-F67AE67C7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90875"/>
            <a:ext cx="5428375" cy="29860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>
                <a:solidFill>
                  <a:srgbClr val="FFFFFF"/>
                </a:solidFill>
              </a:rPr>
              <a:t>Shakira</a:t>
            </a:r>
            <a:r>
              <a:rPr lang="en-US" sz="2000">
                <a:solidFill>
                  <a:srgbClr val="FFFFFF"/>
                </a:solidFill>
              </a:rPr>
              <a:t> is a world-famous music star whose official language is Spanish but  she sings all her hits in English so that her audience from all over the world can understand her songs.</a:t>
            </a:r>
          </a:p>
          <a:p>
            <a:pPr>
              <a:buClr>
                <a:srgbClr val="EFE3EA"/>
              </a:buClr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79B99AD-4197-484E-9B3D-A56B9147BC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6695514" y="1880658"/>
            <a:ext cx="4628521" cy="306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63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E45848-BEDA-4F24-9C4E-DA212095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BB8117-A903-442C-9223-A4FEB85C3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9300B8-3117-43F8-9F8E-68DB9F002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AFAE680-42C1-4104-B74F-B0A8F1FB2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28A8BA9-B3FE-4C96-A0A1-72A0D2C85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70FC12-9534-440F-97D4-7B377F735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5428375" cy="2076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Angelina Jolie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5328F-4B83-4A53-B86A-B9B73774C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90875"/>
            <a:ext cx="5428375" cy="29860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Angelina Jolie</a:t>
            </a:r>
            <a:r>
              <a:rPr lang="en-US" sz="2000" dirty="0">
                <a:solidFill>
                  <a:srgbClr val="FFFFFF"/>
                </a:solidFill>
              </a:rPr>
              <a:t> is one of  the most famous actresses from America. She won three Golden Globes and an Oscar for best supporting actress.</a:t>
            </a:r>
          </a:p>
          <a:p>
            <a:pPr>
              <a:buClr>
                <a:srgbClr val="EFE3EA"/>
              </a:buClr>
            </a:pPr>
            <a:r>
              <a:rPr lang="en-US" sz="2000" dirty="0">
                <a:solidFill>
                  <a:srgbClr val="FFFFFF"/>
                </a:solidFill>
              </a:rPr>
              <a:t>Many films have been in </a:t>
            </a:r>
            <a:r>
              <a:rPr lang="en-US" sz="2000" b="1" dirty="0">
                <a:solidFill>
                  <a:srgbClr val="FFFFFF"/>
                </a:solidFill>
              </a:rPr>
              <a:t> English</a:t>
            </a:r>
            <a:r>
              <a:rPr lang="en-US" sz="2000" dirty="0">
                <a:solidFill>
                  <a:srgbClr val="FFFFFF"/>
                </a:solidFill>
              </a:rPr>
              <a:t> because </a:t>
            </a:r>
            <a:r>
              <a:rPr lang="en-US" sz="2000" b="1" dirty="0">
                <a:solidFill>
                  <a:srgbClr val="FFFFFF"/>
                </a:solidFill>
              </a:rPr>
              <a:t>English</a:t>
            </a:r>
            <a:r>
              <a:rPr lang="en-US" sz="2000" dirty="0">
                <a:solidFill>
                  <a:srgbClr val="FFFFFF"/>
                </a:solidFill>
              </a:rPr>
              <a:t> is a universal language.</a:t>
            </a:r>
          </a:p>
        </p:txBody>
      </p:sp>
      <p:pic>
        <p:nvPicPr>
          <p:cNvPr id="5" name="Picture 5" descr="A picture containing person, smiling, event&#10;&#10;Description automatically generated">
            <a:extLst>
              <a:ext uri="{FF2B5EF4-FFF2-40B4-BE49-F238E27FC236}">
                <a16:creationId xmlns:a16="http://schemas.microsoft.com/office/drawing/2014/main" id="{7ABE01E0-54A7-4798-87F3-BCFA9658F7B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7088290" y="1055389"/>
            <a:ext cx="4235744" cy="454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9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E45848-BEDA-4F24-9C4E-DA212095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B8117-A903-442C-9223-A4FEB85C3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59300B8-3117-43F8-9F8E-68DB9F002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AFAE680-42C1-4104-B74F-B0A8F1FB2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28A8BA9-B3FE-4C96-A0A1-72A0D2C85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EED4DB-715B-46F9-A591-79C085445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1"/>
            <a:ext cx="10515600" cy="2076450"/>
          </a:xfrm>
        </p:spPr>
        <p:txBody>
          <a:bodyPr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  <a:cs typeface="Angsana New"/>
              </a:rPr>
              <a:t>Conclusion </a:t>
            </a: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04C56-B426-40F1-8E8F-14837BD1C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190875"/>
            <a:ext cx="8467725" cy="29860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From all this we can best deduce the importance and role of the English language in the world. The language is essential for every person on the planet.</a:t>
            </a:r>
          </a:p>
        </p:txBody>
      </p:sp>
    </p:spTree>
    <p:extLst>
      <p:ext uri="{BB962C8B-B14F-4D97-AF65-F5344CB8AC3E}">
        <p14:creationId xmlns:p14="http://schemas.microsoft.com/office/powerpoint/2010/main" val="1893366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C983C-6518-4A8C-9D48-198FC392A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7" descr="Text, whiteboard&#10;&#10;Description automatically generated">
            <a:extLst>
              <a:ext uri="{FF2B5EF4-FFF2-40B4-BE49-F238E27FC236}">
                <a16:creationId xmlns:a16="http://schemas.microsoft.com/office/drawing/2014/main" id="{CC78509A-C620-403B-B9EC-A6F068EB3A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4495" y="677068"/>
            <a:ext cx="10787591" cy="5440891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76E92-4E18-4ACB-AD80-639F7F96E1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92986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LeftStep">
      <a:dk1>
        <a:srgbClr val="000000"/>
      </a:dk1>
      <a:lt1>
        <a:srgbClr val="FFFFFF"/>
      </a:lt1>
      <a:dk2>
        <a:srgbClr val="301B27"/>
      </a:dk2>
      <a:lt2>
        <a:srgbClr val="F0F1F3"/>
      </a:lt2>
      <a:accent1>
        <a:srgbClr val="C09C4B"/>
      </a:accent1>
      <a:accent2>
        <a:srgbClr val="B15B3B"/>
      </a:accent2>
      <a:accent3>
        <a:srgbClr val="C34D5E"/>
      </a:accent3>
      <a:accent4>
        <a:srgbClr val="B13B7D"/>
      </a:accent4>
      <a:accent5>
        <a:srgbClr val="C34DC0"/>
      </a:accent5>
      <a:accent6>
        <a:srgbClr val="833BB1"/>
      </a:accent6>
      <a:hlink>
        <a:srgbClr val="436AC0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280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Sabon Next LT</vt:lpstr>
      <vt:lpstr>Wingdings</vt:lpstr>
      <vt:lpstr>LuminousVTI</vt:lpstr>
      <vt:lpstr>European Day of Languages</vt:lpstr>
      <vt:lpstr>English</vt:lpstr>
      <vt:lpstr>The importance of English</vt:lpstr>
      <vt:lpstr>The importance of English on stage</vt:lpstr>
      <vt:lpstr>Shakira</vt:lpstr>
      <vt:lpstr>Angelina Jolie </vt:lpstr>
      <vt:lpstr>Conclusion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Милица Лапчевић</cp:lastModifiedBy>
  <cp:revision>5</cp:revision>
  <dcterms:created xsi:type="dcterms:W3CDTF">2021-09-26T12:19:28Z</dcterms:created>
  <dcterms:modified xsi:type="dcterms:W3CDTF">2021-10-11T13:24:24Z</dcterms:modified>
</cp:coreProperties>
</file>